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26"/>
  </p:normalViewPr>
  <p:slideViewPr>
    <p:cSldViewPr snapToGrid="0">
      <p:cViewPr varScale="1">
        <p:scale>
          <a:sx n="104" d="100"/>
          <a:sy n="104" d="100"/>
        </p:scale>
        <p:origin x="23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4B0821-7585-202E-5569-5161DB33ED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0B2475-CC1B-AD1D-C400-080E91DBDE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DF1884D-EB89-EA90-D1FB-11D9BA32D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1E2D432-1A97-5FA7-10A1-C08B5B717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860028D-B461-AD72-0E7B-B0D783114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180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B2B52B-938B-7C90-99BC-6E17DA639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8151C3B-B86E-47EA-E1F9-E01341868E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906C4F5-C715-C5CF-69F7-8A05C2EA2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B91528-CB1B-2240-0390-FBB628D10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D04FE4-1BA1-A8DD-5F59-20F67A492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5631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08CD2B2-2D8F-1BC4-C83A-CDA9F8B809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BF95618-B99C-2851-6F8D-4A510AE76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7C11B1-4388-E8DB-5272-9BD38ABB6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AB11C3-A833-AECA-011E-3CEA0BECF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3A05CB-F601-71B4-88E6-59D1F4D24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5065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C7D474-4802-A627-17D8-D1C976C9C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09446DC-A241-131C-0B3C-5DB96BD37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53E110E-EF2A-89EF-602F-43D9E9CBD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2618D2-901E-3772-6589-EC0E125BA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8D18FF-115C-38B9-AC37-2CD86F43A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6268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F260A6-30A0-CEC6-E2A8-12690164E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E21E517-041A-C425-6E3C-213F2EB31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B7D56D-4703-F645-5D84-795FDEDDE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1D6759-FC97-D073-6FBC-DCDED7664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A165CD-A687-6491-9EAB-0ACE91148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7205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98EF5B-5C98-6375-AC2E-265BA43CF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9B6880-EC0B-D75F-D4A7-7BDB47B830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21CE9C-C33A-88BD-296D-7D8AB55B38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B662DCE-733D-F094-EBBC-D082544E4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857343-4C28-AF5B-A95D-45590E6AC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36D957-E9F0-5379-3C8E-8E7433396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1983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793EBC-2617-5534-8E3C-5E6A6C816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127C84E-86BD-092C-FE27-C4A620D76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5DF1305-C996-5D3C-2A4C-0302C8170B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905C27F-2FE1-0D75-5A5A-2AEDA7505C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EF3381C-8A0E-88E5-1A10-7D6FF5B52E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B019B12-4162-8719-E809-E926105C0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221F584-05D0-75DF-0FB3-1DBB8E74A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19A5F02-2D0F-CFCC-F219-EE81D85E4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9332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E0B535-D48F-B134-0901-86BFC20C4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457171E-D905-FFFB-A266-629A018A2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1262D2E-479B-AB5A-8234-74967FAC3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9FDE54C-BCD4-BD2D-9048-314242A18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826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B1B2E58-5263-2AED-36D1-F5C61738C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301425C-A017-8663-0844-6969D3EAA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3FBA0D6-57C6-2A12-0305-21F55F3A5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6670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4C73BE-34B8-C361-8845-2B8F4A46E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F10294-0BE8-0FFD-5AA5-C67BC38C3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A24EFD4-CE44-F402-A779-F58401BB57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706DBC8-7914-B3CB-B091-4165AC764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D300DBA-108B-DE66-1584-2554508ED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50AAA75-1680-E2D2-A6B8-38D7E354D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6110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31039F-01B3-71DC-DD9B-BBF23186E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B1EE26F-CC97-9F16-F837-E059184ED7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6665207-DD58-AC6E-3316-44D60242CD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BA64E81-AA51-9932-0EDE-4F00F475B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1EA4381-FBA7-3FD1-45B5-06A455EFA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02457A-60C8-90C8-7F1F-4D9EF664C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797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2FD99A2-C092-A218-FCA6-8CB60C1F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76646B2-8CC3-2232-0876-1EE431C90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D2DA34-9C77-2FDA-965E-812D29C515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3B1EAD-2A5F-FE4E-8587-0E88ABEA6232}" type="datetimeFigureOut">
              <a:rPr lang="es-ES" smtClean="0"/>
              <a:t>30/1/25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AF98201-31BD-358B-9279-D53E9049A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F22154-6C57-CEFE-9E3D-CCA6036FCC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4DC301-3C66-2D4E-9065-A8782986CD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427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Diagrama, Esquemático&#10;&#10;Descripción generada automáticamente">
            <a:extLst>
              <a:ext uri="{FF2B5EF4-FFF2-40B4-BE49-F238E27FC236}">
                <a16:creationId xmlns:a16="http://schemas.microsoft.com/office/drawing/2014/main" id="{188E1919-219D-EC11-B97B-3B04ABABC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310" y="421483"/>
            <a:ext cx="7605966" cy="601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6749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</TotalTime>
  <Words>0</Words>
  <Application>Microsoft Macintosh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Katy Castillo</dc:creator>
  <cp:lastModifiedBy>Katy Castillo</cp:lastModifiedBy>
  <cp:revision>1</cp:revision>
  <dcterms:created xsi:type="dcterms:W3CDTF">2025-01-30T11:51:34Z</dcterms:created>
  <dcterms:modified xsi:type="dcterms:W3CDTF">2025-01-31T12:48:54Z</dcterms:modified>
</cp:coreProperties>
</file>